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8" r:id="rId6"/>
    <p:sldId id="261" r:id="rId7"/>
    <p:sldId id="267" r:id="rId8"/>
    <p:sldId id="266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62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Guimarães Cristino" userId="d08804a4c1767458" providerId="LiveId" clId="{C15F999E-1CF0-47D1-AAC7-32229FD7361C}"/>
    <pc:docChg chg="custSel modSld">
      <pc:chgData name="Rafael Guimarães Cristino" userId="d08804a4c1767458" providerId="LiveId" clId="{C15F999E-1CF0-47D1-AAC7-32229FD7361C}" dt="2022-03-18T00:07:21.660" v="75" actId="20577"/>
      <pc:docMkLst>
        <pc:docMk/>
      </pc:docMkLst>
      <pc:sldChg chg="modSp mod">
        <pc:chgData name="Rafael Guimarães Cristino" userId="d08804a4c1767458" providerId="LiveId" clId="{C15F999E-1CF0-47D1-AAC7-32229FD7361C}" dt="2022-03-18T00:07:21.660" v="75" actId="20577"/>
        <pc:sldMkLst>
          <pc:docMk/>
          <pc:sldMk cId="0" sldId="261"/>
        </pc:sldMkLst>
        <pc:spChg chg="mod">
          <ac:chgData name="Rafael Guimarães Cristino" userId="d08804a4c1767458" providerId="LiveId" clId="{C15F999E-1CF0-47D1-AAC7-32229FD7361C}" dt="2022-03-18T00:07:21.660" v="75" actId="20577"/>
          <ac:spMkLst>
            <pc:docMk/>
            <pc:sldMk cId="0" sldId="261"/>
            <ac:spMk id="4" creationId="{11A04ACF-0907-4EE8-B467-FF9BC6761E53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7ff31551215797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7ff31551215797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7ff315512157979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67ff315512157979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7ff315512157979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7ff315512157979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7ff315512157979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7ff315512157979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4518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7ff315512157979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7ff315512157979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7ff315512157979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7ff315512157979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61269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7ff315512157979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67ff315512157979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729362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WriterHub</a:t>
            </a:r>
            <a:br>
              <a:rPr lang="pt-BR" dirty="0"/>
            </a:br>
            <a:r>
              <a:rPr lang="pt-BR" sz="3000" dirty="0">
                <a:solidFill>
                  <a:schemeClr val="bg1"/>
                </a:solidFill>
              </a:rPr>
              <a:t>grupo 4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6045900" y="4007886"/>
            <a:ext cx="2219870" cy="6031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/>
            <a:r>
              <a:rPr lang="pt-BR" dirty="0"/>
              <a:t>Trabalho Interdisciplinar  II </a:t>
            </a:r>
          </a:p>
          <a:p>
            <a:pPr marL="0" indent="0"/>
            <a:r>
              <a:rPr lang="pt-BR" dirty="0"/>
              <a:t>PUC  Minas  - 2° período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CDB56D2-FCDA-44C0-BCA9-188D7FD715C8}"/>
              </a:ext>
            </a:extLst>
          </p:cNvPr>
          <p:cNvSpPr txBox="1"/>
          <p:nvPr/>
        </p:nvSpPr>
        <p:spPr>
          <a:xfrm>
            <a:off x="0" y="4007886"/>
            <a:ext cx="27432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Felipe Constantino</a:t>
            </a:r>
          </a:p>
          <a:p>
            <a:r>
              <a:rPr lang="pt-BR" dirty="0">
                <a:solidFill>
                  <a:schemeClr val="bg1"/>
                </a:solidFill>
              </a:rPr>
              <a:t>Felipe Morais </a:t>
            </a:r>
          </a:p>
          <a:p>
            <a:r>
              <a:rPr lang="pt-BR" dirty="0">
                <a:solidFill>
                  <a:schemeClr val="bg1"/>
                </a:solidFill>
              </a:rPr>
              <a:t>Marcus Prado</a:t>
            </a:r>
          </a:p>
          <a:p>
            <a:r>
              <a:rPr lang="pt-BR" dirty="0">
                <a:solidFill>
                  <a:schemeClr val="bg1"/>
                </a:solidFill>
              </a:rPr>
              <a:t>Rafael Cristino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862138" y="412361"/>
            <a:ext cx="5419724" cy="8617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/>
            <a:r>
              <a:rPr lang="pt-BR" dirty="0"/>
              <a:t>O que é o WriterHub</a:t>
            </a:r>
            <a:endParaRPr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3651209" cy="33425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pt-BR" sz="1400" dirty="0"/>
              <a:t>O projeto </a:t>
            </a:r>
            <a:r>
              <a:rPr lang="pt-BR" sz="1400" dirty="0" err="1"/>
              <a:t>WriterHub</a:t>
            </a:r>
            <a:r>
              <a:rPr lang="pt-BR" sz="1400" dirty="0"/>
              <a:t> busca ajudar escritores profissionais e iniciantes</a:t>
            </a:r>
          </a:p>
          <a:p>
            <a:pPr marL="146050" indent="0">
              <a:buNone/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O objetivo desse projeto é fazer do processo criativo de criar um texto mais </a:t>
            </a:r>
            <a:r>
              <a:rPr lang="pt-BR" sz="1400" b="1" dirty="0"/>
              <a:t>Otimizado </a:t>
            </a:r>
            <a:r>
              <a:rPr lang="pt-BR" sz="1400" dirty="0"/>
              <a:t>e </a:t>
            </a:r>
            <a:r>
              <a:rPr lang="pt-BR" sz="1400" b="1" dirty="0"/>
              <a:t>Confortável</a:t>
            </a:r>
          </a:p>
          <a:p>
            <a:pPr marL="146050" indent="0">
              <a:lnSpc>
                <a:spcPct val="114999"/>
              </a:lnSpc>
              <a:buNone/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O incentivo a escrita e o mercado intocado no brasil nos motivou a criar esse projeto</a:t>
            </a:r>
          </a:p>
          <a:p>
            <a:pPr marL="146050" indent="0">
              <a:lnSpc>
                <a:spcPct val="114999"/>
              </a:lnSpc>
              <a:buNone/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Ao ajudar os criativos a colocarem suas ideias no papel estamos por consequência ajudando a sociedade</a:t>
            </a:r>
          </a:p>
          <a:p>
            <a:pPr>
              <a:lnSpc>
                <a:spcPct val="114999"/>
              </a:lnSpc>
            </a:pPr>
            <a:endParaRPr lang="pt-BR" dirty="0"/>
          </a:p>
          <a:p>
            <a:pPr>
              <a:lnSpc>
                <a:spcPct val="114999"/>
              </a:lnSpc>
            </a:pPr>
            <a:endParaRPr lang="pt-BR" dirty="0"/>
          </a:p>
          <a:p>
            <a:pPr>
              <a:lnSpc>
                <a:spcPct val="114999"/>
              </a:lnSpc>
            </a:pPr>
            <a:endParaRPr lang="pt-BR" dirty="0"/>
          </a:p>
        </p:txBody>
      </p:sp>
      <p:sp>
        <p:nvSpPr>
          <p:cNvPr id="145" name="Google Shape;145;p14"/>
          <p:cNvSpPr txBox="1"/>
          <p:nvPr/>
        </p:nvSpPr>
        <p:spPr>
          <a:xfrm>
            <a:off x="1162411" y="4081006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 1</a:t>
            </a:r>
            <a:endParaRPr lang="pt-BR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pic>
        <p:nvPicPr>
          <p:cNvPr id="2" name="Imagem 2" descr="Uma imagem contendo quarto&#10;&#10;Descrição gerada automaticamente">
            <a:extLst>
              <a:ext uri="{FF2B5EF4-FFF2-40B4-BE49-F238E27FC236}">
                <a16:creationId xmlns:a16="http://schemas.microsoft.com/office/drawing/2014/main" id="{E44ECC68-B995-46E9-9B64-D62867F24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411" y="1405028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>
            <a:spLocks noGrp="1"/>
          </p:cNvSpPr>
          <p:nvPr>
            <p:ph type="title"/>
          </p:nvPr>
        </p:nvSpPr>
        <p:spPr>
          <a:xfrm>
            <a:off x="1077300" y="285794"/>
            <a:ext cx="6989400" cy="824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Competidores</a:t>
            </a:r>
          </a:p>
        </p:txBody>
      </p:sp>
      <p:sp>
        <p:nvSpPr>
          <p:cNvPr id="152" name="Google Shape;152;p15"/>
          <p:cNvSpPr txBox="1"/>
          <p:nvPr/>
        </p:nvSpPr>
        <p:spPr>
          <a:xfrm>
            <a:off x="1140842" y="4420673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  2</a:t>
            </a:r>
            <a:endParaRPr lang="pt-BR" dirty="0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9B78EE-2C03-4198-B7DC-6DF44F2CD488}"/>
              </a:ext>
            </a:extLst>
          </p:cNvPr>
          <p:cNvSpPr txBox="1"/>
          <p:nvPr/>
        </p:nvSpPr>
        <p:spPr>
          <a:xfrm>
            <a:off x="-1102025" y="3669461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E31CFE-A7F0-4E83-8A41-E7B7EDF24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3830" y="1368701"/>
            <a:ext cx="4133175" cy="2793305"/>
          </a:xfrm>
        </p:spPr>
        <p:txBody>
          <a:bodyPr>
            <a:normAutofit/>
          </a:bodyPr>
          <a:lstStyle/>
          <a:p>
            <a:r>
              <a:rPr lang="pt-BR" sz="1400" dirty="0"/>
              <a:t>Nossos competidores nesse mercado tem foco nos falantes de inglês e apresentam muitas ferramentas avançadas.</a:t>
            </a:r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Deixando o mercado Brasileiro Disponível, além de proporcionar um ambiente amigável a iniciantes.</a:t>
            </a:r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400" dirty="0"/>
              <a:t>Assim nos diferenciando de ferramentas como </a:t>
            </a:r>
            <a:r>
              <a:rPr lang="pt-BR" sz="1400" dirty="0" err="1"/>
              <a:t>Evernote</a:t>
            </a:r>
            <a:r>
              <a:rPr lang="pt-BR" sz="1400" dirty="0"/>
              <a:t> e o </a:t>
            </a:r>
            <a:r>
              <a:rPr lang="pt-BR" sz="1400" dirty="0" err="1"/>
              <a:t>WorldAnvil</a:t>
            </a:r>
            <a:endParaRPr lang="pt-BR" sz="1400" dirty="0"/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endParaRPr lang="pt-BR" sz="1400" dirty="0"/>
          </a:p>
        </p:txBody>
      </p:sp>
      <p:pic>
        <p:nvPicPr>
          <p:cNvPr id="8" name="Imagem 8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140225A7-43A0-456E-BD4F-D4CE86255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089" y="1438528"/>
            <a:ext cx="3454879" cy="222331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DB7E3FD7-DD7D-438F-B2FE-4986995D1584}"/>
              </a:ext>
            </a:extLst>
          </p:cNvPr>
          <p:cNvSpPr txBox="1"/>
          <p:nvPr/>
        </p:nvSpPr>
        <p:spPr>
          <a:xfrm>
            <a:off x="6230427" y="3755726"/>
            <a:ext cx="184821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Inteface</a:t>
            </a:r>
            <a:r>
              <a:rPr lang="pt-BR" dirty="0">
                <a:solidFill>
                  <a:schemeClr val="bg1"/>
                </a:solidFill>
              </a:rPr>
              <a:t> do </a:t>
            </a:r>
            <a:r>
              <a:rPr lang="pt-BR" dirty="0" err="1">
                <a:solidFill>
                  <a:schemeClr val="bg1"/>
                </a:solidFill>
              </a:rPr>
              <a:t>Evernote</a:t>
            </a:r>
            <a:endParaRPr lang="pt-BR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297499" y="415743"/>
            <a:ext cx="7038900" cy="12253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Monetização</a:t>
            </a:r>
            <a:endParaRPr dirty="0"/>
          </a:p>
        </p:txBody>
      </p:sp>
      <p:sp>
        <p:nvSpPr>
          <p:cNvPr id="158" name="Google Shape;158;p16"/>
          <p:cNvSpPr txBox="1">
            <a:spLocks noGrp="1"/>
          </p:cNvSpPr>
          <p:nvPr>
            <p:ph type="body" idx="1"/>
          </p:nvPr>
        </p:nvSpPr>
        <p:spPr>
          <a:xfrm>
            <a:off x="1232802" y="1028399"/>
            <a:ext cx="3789153" cy="33209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pt-BR" sz="1800" dirty="0" err="1"/>
              <a:t>AD’s</a:t>
            </a:r>
            <a:endParaRPr lang="pt-BR" sz="1800" dirty="0"/>
          </a:p>
          <a:p>
            <a:pPr lvl="1">
              <a:lnSpc>
                <a:spcPct val="114999"/>
              </a:lnSpc>
            </a:pPr>
            <a:r>
              <a:rPr lang="pt-BR" sz="1400" dirty="0"/>
              <a:t>Propagandas serão exibidas para usuários comuns</a:t>
            </a:r>
          </a:p>
          <a:p>
            <a:pPr lvl="1">
              <a:lnSpc>
                <a:spcPct val="114999"/>
              </a:lnSpc>
            </a:pPr>
            <a:endParaRPr lang="pt-BR" sz="1400" dirty="0"/>
          </a:p>
          <a:p>
            <a:pPr>
              <a:lnSpc>
                <a:spcPct val="114999"/>
              </a:lnSpc>
            </a:pPr>
            <a:r>
              <a:rPr lang="pt-BR" sz="1800" dirty="0"/>
              <a:t>Premium 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Além da ausência de propagandas, usuários premium possuem maior armazenamento de versões para um documento.</a:t>
            </a:r>
          </a:p>
          <a:p>
            <a:pPr marL="146050" indent="0">
              <a:lnSpc>
                <a:spcPct val="114999"/>
              </a:lnSpc>
              <a:buNone/>
            </a:pPr>
            <a:endParaRPr lang="pt-BR" sz="1400" dirty="0"/>
          </a:p>
        </p:txBody>
      </p:sp>
      <p:sp>
        <p:nvSpPr>
          <p:cNvPr id="159" name="Google Shape;159;p16"/>
          <p:cNvSpPr txBox="1"/>
          <p:nvPr/>
        </p:nvSpPr>
        <p:spPr>
          <a:xfrm>
            <a:off x="1159349" y="4535337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  3</a:t>
            </a:r>
            <a:endParaRPr lang="pt-BR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0029828-256E-4446-8251-FEE7A242A0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680450"/>
            <a:ext cx="4016849" cy="401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/>
          <p:nvPr/>
        </p:nvSpPr>
        <p:spPr>
          <a:xfrm>
            <a:off x="1159349" y="4535337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  4</a:t>
            </a:r>
            <a:endParaRPr lang="pt-BR" dirty="0">
              <a:solidFill>
                <a:schemeClr val="tx2"/>
              </a:solidFill>
              <a:latin typeface="Lato"/>
              <a:ea typeface="Lato"/>
              <a:cs typeface="Lato"/>
            </a:endParaRPr>
          </a:p>
        </p:txBody>
      </p:sp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3AA67384-8663-438A-A732-88518032975A}"/>
              </a:ext>
            </a:extLst>
          </p:cNvPr>
          <p:cNvSpPr txBox="1">
            <a:spLocks/>
          </p:cNvSpPr>
          <p:nvPr/>
        </p:nvSpPr>
        <p:spPr>
          <a:xfrm>
            <a:off x="1367797" y="1479672"/>
            <a:ext cx="3561674" cy="176891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000" dirty="0">
                <a:solidFill>
                  <a:schemeClr val="bg1"/>
                </a:solidFill>
              </a:rPr>
              <a:t>Jornada de usuário simples, e direto ao ponto:</a:t>
            </a:r>
          </a:p>
          <a:p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Tela de Login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Página principal</a:t>
            </a:r>
          </a:p>
        </p:txBody>
      </p:sp>
      <p:sp>
        <p:nvSpPr>
          <p:cNvPr id="8" name="Google Shape;164;p17">
            <a:extLst>
              <a:ext uri="{FF2B5EF4-FFF2-40B4-BE49-F238E27FC236}">
                <a16:creationId xmlns:a16="http://schemas.microsoft.com/office/drawing/2014/main" id="{BC550FFB-1D2F-4A0F-8F49-29112FC81CCF}"/>
              </a:ext>
            </a:extLst>
          </p:cNvPr>
          <p:cNvSpPr txBox="1">
            <a:spLocks/>
          </p:cNvSpPr>
          <p:nvPr/>
        </p:nvSpPr>
        <p:spPr>
          <a:xfrm>
            <a:off x="144520" y="113959"/>
            <a:ext cx="4587000" cy="9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pt-BR" dirty="0"/>
              <a:t>Jornada</a:t>
            </a:r>
          </a:p>
        </p:txBody>
      </p:sp>
      <p:pic>
        <p:nvPicPr>
          <p:cNvPr id="13" name="Imagem 3" descr="Forma, Retângulo&#10;&#10;Descrição gerada automaticamente">
            <a:extLst>
              <a:ext uri="{FF2B5EF4-FFF2-40B4-BE49-F238E27FC236}">
                <a16:creationId xmlns:a16="http://schemas.microsoft.com/office/drawing/2014/main" id="{39993844-CECB-47A6-946B-78ABE1969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2603" y="945789"/>
            <a:ext cx="962025" cy="2486025"/>
          </a:xfrm>
          <a:prstGeom prst="rect">
            <a:avLst/>
          </a:prstGeom>
        </p:spPr>
      </p:pic>
      <p:pic>
        <p:nvPicPr>
          <p:cNvPr id="14" name="Imagem 4" descr="Diagrama&#10;&#10;Descrição gerada automaticamente">
            <a:extLst>
              <a:ext uri="{FF2B5EF4-FFF2-40B4-BE49-F238E27FC236}">
                <a16:creationId xmlns:a16="http://schemas.microsoft.com/office/drawing/2014/main" id="{BFC287D0-77BE-4644-8E58-C69A100C56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805" y="244473"/>
            <a:ext cx="2635370" cy="3888658"/>
          </a:xfrm>
          <a:prstGeom prst="rect">
            <a:avLst/>
          </a:prstGeom>
        </p:spPr>
      </p:pic>
      <p:sp>
        <p:nvSpPr>
          <p:cNvPr id="15" name="CaixaDeTexto 4">
            <a:extLst>
              <a:ext uri="{FF2B5EF4-FFF2-40B4-BE49-F238E27FC236}">
                <a16:creationId xmlns:a16="http://schemas.microsoft.com/office/drawing/2014/main" id="{33CEE934-3106-4C9D-A639-34A33C6DB81D}"/>
              </a:ext>
            </a:extLst>
          </p:cNvPr>
          <p:cNvSpPr txBox="1"/>
          <p:nvPr/>
        </p:nvSpPr>
        <p:spPr>
          <a:xfrm>
            <a:off x="6783956" y="4180345"/>
            <a:ext cx="15570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Esboço das telas</a:t>
            </a:r>
          </a:p>
        </p:txBody>
      </p:sp>
    </p:spTree>
    <p:extLst>
      <p:ext uri="{BB962C8B-B14F-4D97-AF65-F5344CB8AC3E}">
        <p14:creationId xmlns:p14="http://schemas.microsoft.com/office/powerpoint/2010/main" val="2512583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152144" y="501581"/>
            <a:ext cx="3809683" cy="6704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/>
            <a:r>
              <a:rPr lang="pt-BR" dirty="0"/>
              <a:t>Banco de Dados</a:t>
            </a:r>
          </a:p>
        </p:txBody>
      </p:sp>
      <p:sp>
        <p:nvSpPr>
          <p:cNvPr id="172" name="Google Shape;172;p18"/>
          <p:cNvSpPr txBox="1"/>
          <p:nvPr/>
        </p:nvSpPr>
        <p:spPr>
          <a:xfrm>
            <a:off x="1149600" y="4302750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Página.  5</a:t>
            </a:r>
            <a:endParaRPr dirty="0">
              <a:solidFill>
                <a:schemeClr val="tx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A04ACF-0907-4EE8-B467-FF9BC6761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174606"/>
            <a:ext cx="3798900" cy="3128143"/>
          </a:xfrm>
        </p:spPr>
        <p:txBody>
          <a:bodyPr>
            <a:normAutofit fontScale="92500" lnSpcReduction="20000"/>
          </a:bodyPr>
          <a:lstStyle/>
          <a:p>
            <a:r>
              <a:rPr lang="pt-BR" sz="2000" dirty="0"/>
              <a:t>Usuário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ID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Login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800" dirty="0"/>
          </a:p>
          <a:p>
            <a:pPr>
              <a:lnSpc>
                <a:spcPct val="114999"/>
              </a:lnSpc>
            </a:pPr>
            <a:r>
              <a:rPr lang="pt-BR" sz="2000" dirty="0"/>
              <a:t>Documentos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ID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Nome do Documento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800" dirty="0"/>
          </a:p>
          <a:p>
            <a:pPr>
              <a:lnSpc>
                <a:spcPct val="114999"/>
              </a:lnSpc>
            </a:pPr>
            <a:r>
              <a:rPr lang="pt-BR" sz="2000" dirty="0"/>
              <a:t>Versão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Número de Versão</a:t>
            </a:r>
          </a:p>
          <a:p>
            <a:pPr lvl="1">
              <a:lnSpc>
                <a:spcPct val="114999"/>
              </a:lnSpc>
            </a:pPr>
            <a:r>
              <a:rPr lang="pt-BR" sz="1800" dirty="0"/>
              <a:t>Link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BAE016-2DBF-4C55-88DC-ED578740B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331" y="0"/>
            <a:ext cx="2397825" cy="44183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858E55D-357A-4B1D-906C-4F55A665E1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222" y="3806407"/>
            <a:ext cx="7133750" cy="12238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152144" y="544712"/>
            <a:ext cx="3798900" cy="6596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/>
            <a:r>
              <a:rPr lang="pt-BR" dirty="0"/>
              <a:t>sistemas inteligentes</a:t>
            </a:r>
          </a:p>
        </p:txBody>
      </p:sp>
      <p:sp>
        <p:nvSpPr>
          <p:cNvPr id="172" name="Google Shape;172;p18"/>
          <p:cNvSpPr txBox="1"/>
          <p:nvPr/>
        </p:nvSpPr>
        <p:spPr>
          <a:xfrm>
            <a:off x="1149600" y="4302750"/>
            <a:ext cx="7315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r"/>
            <a:r>
              <a:rPr lang="pt-BR" dirty="0">
                <a:solidFill>
                  <a:schemeClr val="tx2"/>
                </a:solidFill>
                <a:latin typeface="Lato"/>
                <a:ea typeface="Lato"/>
                <a:cs typeface="Lato"/>
                <a:sym typeface="Lato"/>
              </a:rPr>
              <a:t>Página.  5</a:t>
            </a:r>
            <a:endParaRPr dirty="0">
              <a:solidFill>
                <a:schemeClr val="tx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8DD13A0-6EE0-4B37-93B1-730F6346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6538" y="1519663"/>
            <a:ext cx="5448701" cy="2113975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1800" dirty="0"/>
              <a:t>API </a:t>
            </a:r>
            <a:r>
              <a:rPr lang="pt-BR" sz="1800" dirty="0" err="1"/>
              <a:t>Quill</a:t>
            </a:r>
            <a:r>
              <a:rPr lang="pt-BR" sz="1800" dirty="0"/>
              <a:t>: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Permite a criação, edição de textos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Além de fazer a formatação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sz="1600" dirty="0"/>
          </a:p>
          <a:p>
            <a:pPr marL="431800" indent="-285750">
              <a:lnSpc>
                <a:spcPct val="114999"/>
              </a:lnSpc>
            </a:pPr>
            <a:r>
              <a:rPr lang="pt-BR" sz="1800" dirty="0"/>
              <a:t>API  </a:t>
            </a:r>
            <a:r>
              <a:rPr lang="pt-BR" sz="1800" dirty="0" err="1"/>
              <a:t>TextGear</a:t>
            </a:r>
            <a:r>
              <a:rPr lang="pt-BR" sz="1800" dirty="0"/>
              <a:t>: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Essa API faz correções ortográficas</a:t>
            </a:r>
          </a:p>
          <a:p>
            <a:pPr lvl="1">
              <a:lnSpc>
                <a:spcPct val="114999"/>
              </a:lnSpc>
            </a:pPr>
            <a:r>
              <a:rPr lang="pt-BR" sz="1400" dirty="0"/>
              <a:t>Incluindo em Inglês, português Br, francês, etc.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pt-BR" dirty="0"/>
          </a:p>
          <a:p>
            <a:pPr marL="146050" indent="0">
              <a:lnSpc>
                <a:spcPct val="114999"/>
              </a:lnSpc>
              <a:buNone/>
            </a:pPr>
            <a:endParaRPr lang="pt-BR" dirty="0"/>
          </a:p>
          <a:p>
            <a:pPr marL="431800" indent="-285750">
              <a:lnSpc>
                <a:spcPct val="114999"/>
              </a:lnSpc>
            </a:pPr>
            <a:endParaRPr lang="pt-BR" dirty="0"/>
          </a:p>
        </p:txBody>
      </p:sp>
      <p:pic>
        <p:nvPicPr>
          <p:cNvPr id="6" name="Imagem 6" descr="Logotipo, nome da empresa&#10;&#10;Descrição gerada automaticamente">
            <a:extLst>
              <a:ext uri="{FF2B5EF4-FFF2-40B4-BE49-F238E27FC236}">
                <a16:creationId xmlns:a16="http://schemas.microsoft.com/office/drawing/2014/main" id="{73A4084E-F158-42F8-BEF2-602091D13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743" y="1381125"/>
            <a:ext cx="2392033" cy="239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357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Obrigado pela atenção.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5D07E4-3758-4B45-AE10-2DE9FC597F8F}"/>
              </a:ext>
            </a:extLst>
          </p:cNvPr>
          <p:cNvSpPr txBox="1"/>
          <p:nvPr/>
        </p:nvSpPr>
        <p:spPr>
          <a:xfrm>
            <a:off x="906379" y="3577390"/>
            <a:ext cx="55104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Repositório GitHub: </a:t>
            </a:r>
            <a:r>
              <a:rPr lang="pt-BR" u="sng" dirty="0">
                <a:solidFill>
                  <a:schemeClr val="accent1"/>
                </a:solidFill>
              </a:rPr>
              <a:t>https://github.com/Felipefams/TI_BD_G4</a:t>
            </a:r>
            <a:endParaRPr lang="en-CA" u="sng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260</Words>
  <Application>Microsoft Office PowerPoint</Application>
  <PresentationFormat>On-screen Show (16:9)</PresentationFormat>
  <Paragraphs>65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Lato</vt:lpstr>
      <vt:lpstr>Arial</vt:lpstr>
      <vt:lpstr>Montserrat</vt:lpstr>
      <vt:lpstr>Focus</vt:lpstr>
      <vt:lpstr>WriterHub grupo 4</vt:lpstr>
      <vt:lpstr>O que é o WriterHub</vt:lpstr>
      <vt:lpstr>Competidores</vt:lpstr>
      <vt:lpstr>Monetização</vt:lpstr>
      <vt:lpstr>PowerPoint Presentation</vt:lpstr>
      <vt:lpstr>Banco de Dados</vt:lpstr>
      <vt:lpstr>sistemas inteligentes</vt:lpstr>
      <vt:lpstr>Obrigado pela atenção.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People</dc:title>
  <dc:creator>Rafael Guimarães Cristino</dc:creator>
  <cp:lastModifiedBy>Rafael Guimarães Cristino</cp:lastModifiedBy>
  <cp:revision>786</cp:revision>
  <dcterms:modified xsi:type="dcterms:W3CDTF">2022-03-18T00:16:33Z</dcterms:modified>
</cp:coreProperties>
</file>